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302" r:id="rId44"/>
    <p:sldId id="299" r:id="rId45"/>
    <p:sldId id="300" r:id="rId46"/>
    <p:sldId id="301" r:id="rId47"/>
    <p:sldId id="303" r:id="rId48"/>
    <p:sldId id="304" r:id="rId49"/>
    <p:sldId id="305" r:id="rId50"/>
    <p:sldId id="306" r:id="rId51"/>
    <p:sldId id="307" r:id="rId52"/>
    <p:sldId id="308" r:id="rId53"/>
    <p:sldId id="309" r:id="rId54"/>
    <p:sldId id="310" r:id="rId55"/>
    <p:sldId id="311" r:id="rId56"/>
    <p:sldId id="312" r:id="rId57"/>
    <p:sldId id="313" r:id="rId58"/>
    <p:sldId id="314" r:id="rId59"/>
    <p:sldId id="315" r:id="rId60"/>
    <p:sldId id="316" r:id="rId61"/>
    <p:sldId id="317" r:id="rId62"/>
    <p:sldId id="318" r:id="rId63"/>
    <p:sldId id="319" r:id="rId64"/>
    <p:sldId id="320" r:id="rId65"/>
    <p:sldId id="321" r:id="rId66"/>
    <p:sldId id="322" r:id="rId67"/>
    <p:sldId id="323" r:id="rId68"/>
    <p:sldId id="324" r:id="rId69"/>
    <p:sldId id="325" r:id="rId70"/>
    <p:sldId id="326" r:id="rId71"/>
    <p:sldId id="327" r:id="rId72"/>
    <p:sldId id="328" r:id="rId73"/>
    <p:sldId id="329" r:id="rId74"/>
    <p:sldId id="330" r:id="rId75"/>
    <p:sldId id="331" r:id="rId76"/>
    <p:sldId id="332" r:id="rId77"/>
    <p:sldId id="333" r:id="rId78"/>
    <p:sldId id="334" r:id="rId79"/>
    <p:sldId id="335" r:id="rId80"/>
    <p:sldId id="336" r:id="rId81"/>
    <p:sldId id="337" r:id="rId82"/>
    <p:sldId id="338" r:id="rId83"/>
    <p:sldId id="339" r:id="rId84"/>
    <p:sldId id="340" r:id="rId85"/>
    <p:sldId id="341" r:id="rId86"/>
    <p:sldId id="342" r:id="rId8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4472" autoAdjust="0"/>
    <p:restoredTop sz="94660"/>
  </p:normalViewPr>
  <p:slideViewPr>
    <p:cSldViewPr>
      <p:cViewPr varScale="1">
        <p:scale>
          <a:sx n="110" d="100"/>
          <a:sy n="110" d="100"/>
        </p:scale>
        <p:origin x="-164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viewProps" Target="viewProps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90" Type="http://schemas.openxmlformats.org/officeDocument/2006/relationships/theme" Target="theme/theme1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presProps" Target="presProps.xml"/><Relationship Id="rId9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595544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94453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63448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hasCustomPrompt="1"/>
          </p:nvPr>
        </p:nvSpPr>
        <p:spPr>
          <a:xfrm>
            <a:off x="457200" y="2060848"/>
            <a:ext cx="8229600" cy="2880320"/>
          </a:xfrm>
          <a:prstGeom prst="rect">
            <a:avLst/>
          </a:prstGeom>
        </p:spPr>
        <p:txBody>
          <a:bodyPr anchor="ctr"/>
          <a:lstStyle>
            <a:lvl1pPr>
              <a:defRPr sz="10000">
                <a:latin typeface="MS PGothic" pitchFamily="34" charset="-128"/>
              </a:defRPr>
            </a:lvl1pPr>
          </a:lstStyle>
          <a:p>
            <a:r>
              <a:rPr lang="ja-JP" altLang="en-US" dirty="0" smtClean="0"/>
              <a:t>いえ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719227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65660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1412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2017-11-08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69679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45235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2017-11-08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13936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138516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930352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그림 13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454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ja-JP" altLang="en-US" sz="10000" dirty="0" smtClean="0"/>
              <a:t>いち</a:t>
            </a:r>
            <a:endParaRPr lang="ko-KR" altLang="en-US" sz="10000" dirty="0"/>
          </a:p>
        </p:txBody>
      </p:sp>
    </p:spTree>
    <p:extLst>
      <p:ext uri="{BB962C8B-B14F-4D97-AF65-F5344CB8AC3E}">
        <p14:creationId xmlns:p14="http://schemas.microsoft.com/office/powerpoint/2010/main" val="890565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はち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399622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きゅう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930127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く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680834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じゅう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573945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いちじ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23929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にじ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160908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さんじ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647890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よじ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737132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ごじ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90270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ろくじ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220618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に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125549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しちじ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057746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はちじ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9653473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くじ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9032272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じゅうじ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6976029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じゅういちじ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7056854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じゅうにじ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20262055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スタッフ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9653132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いらっしゃい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ませ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8144364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～ですが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9403319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ガイドブック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870684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さん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0841674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もちろん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916216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たべもの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043988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ソウル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9861974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とうきょう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5675313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プサン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6411825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おおさか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8961154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ゆうびんきょく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4615451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よく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/>
              <a:t>わかりません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1426751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コンビニなら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6244350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はなや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069663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し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5432139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となり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25379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よかった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7585442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コンビニ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5672631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ぎんこう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8107605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ほんや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9372212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やっきょく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2551948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となり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5865945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まえ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2980242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うしろ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3225367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ひだり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139741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よん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8810842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（お）たん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じょうび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2653782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おめでとう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/>
              <a:t>ございます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0342357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チケット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240684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すごい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720702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こんしゅう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55526570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どようび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67221951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ごご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97739981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～じ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68960805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だいじょうぶ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69750635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わかりました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8198382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ご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59940910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たんじょうび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04274494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にゅうがく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79006966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そつぎょう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936105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ごうかく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30502219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しゅうしょく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34466967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ごぜん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59136102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ごご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56248846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げつようび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835841754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かようび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78139937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すいようび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02884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ろく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05773753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もくようび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82308894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きんようび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24748462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どようび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60525011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にちようび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286642438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きのう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6630943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きょう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95080263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あした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24573871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せんしゅう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55598134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こんしゅう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6702141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らいしゅう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774740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しち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45934835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うえ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63033380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した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24265178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みぎ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09324611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ひだり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00848969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まえ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45353301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うしろ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97970002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なか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993527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なな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407675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303</Words>
  <Application>Microsoft Office PowerPoint</Application>
  <PresentationFormat>화면 슬라이드 쇼(4:3)</PresentationFormat>
  <Paragraphs>86</Paragraphs>
  <Slides>86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86</vt:i4>
      </vt:variant>
    </vt:vector>
  </HeadingPairs>
  <TitlesOfParts>
    <vt:vector size="87" baseType="lpstr">
      <vt:lpstr>Office 테마</vt:lpstr>
      <vt:lpstr>いち</vt:lpstr>
      <vt:lpstr>に</vt:lpstr>
      <vt:lpstr>さん</vt:lpstr>
      <vt:lpstr>し</vt:lpstr>
      <vt:lpstr>よん</vt:lpstr>
      <vt:lpstr>ご</vt:lpstr>
      <vt:lpstr>ろく</vt:lpstr>
      <vt:lpstr>しち</vt:lpstr>
      <vt:lpstr>なな</vt:lpstr>
      <vt:lpstr>はち</vt:lpstr>
      <vt:lpstr>きゅう</vt:lpstr>
      <vt:lpstr>く</vt:lpstr>
      <vt:lpstr>じゅう</vt:lpstr>
      <vt:lpstr>いちじ</vt:lpstr>
      <vt:lpstr>にじ</vt:lpstr>
      <vt:lpstr>さんじ</vt:lpstr>
      <vt:lpstr>よじ</vt:lpstr>
      <vt:lpstr>ごじ</vt:lpstr>
      <vt:lpstr>ろくじ</vt:lpstr>
      <vt:lpstr>しちじ</vt:lpstr>
      <vt:lpstr>はちじ</vt:lpstr>
      <vt:lpstr>くじ</vt:lpstr>
      <vt:lpstr>じゅうじ</vt:lpstr>
      <vt:lpstr>じゅういちじ</vt:lpstr>
      <vt:lpstr>じゅうにじ</vt:lpstr>
      <vt:lpstr>スタッフ</vt:lpstr>
      <vt:lpstr>いらっしゃい ませ</vt:lpstr>
      <vt:lpstr>～ですが</vt:lpstr>
      <vt:lpstr>ガイドブック</vt:lpstr>
      <vt:lpstr>もちろん</vt:lpstr>
      <vt:lpstr>たべもの</vt:lpstr>
      <vt:lpstr>ソウル</vt:lpstr>
      <vt:lpstr>とうきょう</vt:lpstr>
      <vt:lpstr>プサン</vt:lpstr>
      <vt:lpstr>おおさか</vt:lpstr>
      <vt:lpstr>ゆうびんきょく</vt:lpstr>
      <vt:lpstr>よく わかりません</vt:lpstr>
      <vt:lpstr>コンビニなら</vt:lpstr>
      <vt:lpstr>はなや</vt:lpstr>
      <vt:lpstr>となり</vt:lpstr>
      <vt:lpstr>よかった</vt:lpstr>
      <vt:lpstr>コンビニ</vt:lpstr>
      <vt:lpstr>ぎんこう</vt:lpstr>
      <vt:lpstr>ほんや</vt:lpstr>
      <vt:lpstr>やっきょく</vt:lpstr>
      <vt:lpstr>となり</vt:lpstr>
      <vt:lpstr>まえ</vt:lpstr>
      <vt:lpstr>うしろ</vt:lpstr>
      <vt:lpstr>ひだり</vt:lpstr>
      <vt:lpstr>（お）たん じょうび</vt:lpstr>
      <vt:lpstr>おめでとう ございます</vt:lpstr>
      <vt:lpstr>チケット</vt:lpstr>
      <vt:lpstr>すごい</vt:lpstr>
      <vt:lpstr>こんしゅう</vt:lpstr>
      <vt:lpstr>どようび</vt:lpstr>
      <vt:lpstr>ごご</vt:lpstr>
      <vt:lpstr>～じ</vt:lpstr>
      <vt:lpstr>だいじょうぶ</vt:lpstr>
      <vt:lpstr>わかりました</vt:lpstr>
      <vt:lpstr>たんじょうび</vt:lpstr>
      <vt:lpstr>にゅうがく</vt:lpstr>
      <vt:lpstr>そつぎょう</vt:lpstr>
      <vt:lpstr>ごうかく</vt:lpstr>
      <vt:lpstr>しゅうしょく</vt:lpstr>
      <vt:lpstr>ごぜん</vt:lpstr>
      <vt:lpstr>ごご</vt:lpstr>
      <vt:lpstr>げつようび</vt:lpstr>
      <vt:lpstr>かようび</vt:lpstr>
      <vt:lpstr>すいようび</vt:lpstr>
      <vt:lpstr>もくようび</vt:lpstr>
      <vt:lpstr>きんようび</vt:lpstr>
      <vt:lpstr>どようび</vt:lpstr>
      <vt:lpstr>にちようび</vt:lpstr>
      <vt:lpstr>きのう</vt:lpstr>
      <vt:lpstr>きょう</vt:lpstr>
      <vt:lpstr>あした</vt:lpstr>
      <vt:lpstr>せんしゅう</vt:lpstr>
      <vt:lpstr>こんしゅう</vt:lpstr>
      <vt:lpstr>らいしゅう</vt:lpstr>
      <vt:lpstr>うえ</vt:lpstr>
      <vt:lpstr>した</vt:lpstr>
      <vt:lpstr>みぎ</vt:lpstr>
      <vt:lpstr>ひだり</vt:lpstr>
      <vt:lpstr>まえ</vt:lpstr>
      <vt:lpstr>うしろ</vt:lpstr>
      <vt:lpstr>なか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Windows 사용자</cp:lastModifiedBy>
  <cp:revision>10</cp:revision>
  <dcterms:created xsi:type="dcterms:W3CDTF">2017-11-08T00:01:05Z</dcterms:created>
  <dcterms:modified xsi:type="dcterms:W3CDTF">2017-11-08T01:10:25Z</dcterms:modified>
</cp:coreProperties>
</file>